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140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84327-E6C9-4A76-B4B5-BDA847A78DFF}" type="datetimeFigureOut">
              <a:rPr lang="fr-FR" smtClean="0"/>
              <a:t>17/08/2015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2866-96D0-47F1-BE89-B65654F5D7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3482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84327-E6C9-4A76-B4B5-BDA847A78DFF}" type="datetimeFigureOut">
              <a:rPr lang="fr-FR" smtClean="0"/>
              <a:t>17/08/2015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2866-96D0-47F1-BE89-B65654F5D7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0700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84327-E6C9-4A76-B4B5-BDA847A78DFF}" type="datetimeFigureOut">
              <a:rPr lang="fr-FR" smtClean="0"/>
              <a:t>17/08/2015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2866-96D0-47F1-BE89-B65654F5D7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7326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84327-E6C9-4A76-B4B5-BDA847A78DFF}" type="datetimeFigureOut">
              <a:rPr lang="fr-FR" smtClean="0"/>
              <a:t>17/08/2015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2866-96D0-47F1-BE89-B65654F5D7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358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84327-E6C9-4A76-B4B5-BDA847A78DFF}" type="datetimeFigureOut">
              <a:rPr lang="fr-FR" smtClean="0"/>
              <a:t>17/08/2015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2866-96D0-47F1-BE89-B65654F5D7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088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84327-E6C9-4A76-B4B5-BDA847A78DFF}" type="datetimeFigureOut">
              <a:rPr lang="fr-FR" smtClean="0"/>
              <a:t>17/08/2015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2866-96D0-47F1-BE89-B65654F5D7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3459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84327-E6C9-4A76-B4B5-BDA847A78DFF}" type="datetimeFigureOut">
              <a:rPr lang="fr-FR" smtClean="0"/>
              <a:t>17/08/2015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2866-96D0-47F1-BE89-B65654F5D7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7826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84327-E6C9-4A76-B4B5-BDA847A78DFF}" type="datetimeFigureOut">
              <a:rPr lang="fr-FR" smtClean="0"/>
              <a:t>17/08/2015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2866-96D0-47F1-BE89-B65654F5D7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8639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84327-E6C9-4A76-B4B5-BDA847A78DFF}" type="datetimeFigureOut">
              <a:rPr lang="fr-FR" smtClean="0"/>
              <a:t>17/08/2015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2866-96D0-47F1-BE89-B65654F5D7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6205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84327-E6C9-4A76-B4B5-BDA847A78DFF}" type="datetimeFigureOut">
              <a:rPr lang="fr-FR" smtClean="0"/>
              <a:t>17/08/2015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2866-96D0-47F1-BE89-B65654F5D7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8757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84327-E6C9-4A76-B4B5-BDA847A78DFF}" type="datetimeFigureOut">
              <a:rPr lang="fr-FR" smtClean="0"/>
              <a:t>17/08/2015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2866-96D0-47F1-BE89-B65654F5D7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7142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84327-E6C9-4A76-B4B5-BDA847A78DFF}" type="datetimeFigureOut">
              <a:rPr lang="fr-FR" smtClean="0"/>
              <a:t>17/08/2015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62866-96D0-47F1-BE89-B65654F5D7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4448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-52296"/>
            <a:ext cx="9252520" cy="6967147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763688" y="1772815"/>
            <a:ext cx="538718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Tous concernés !</a:t>
            </a:r>
            <a:endParaRPr lang="fr-FR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701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37216" cy="6858000"/>
          </a:xfrm>
          <a:prstGeom prst="rect">
            <a:avLst/>
          </a:prstGeom>
        </p:spPr>
      </p:pic>
      <p:pic>
        <p:nvPicPr>
          <p:cNvPr id="4" name="Image 3" descr="coeur_1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20505" y="2060848"/>
            <a:ext cx="3159443" cy="2733767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133872" y="980727"/>
            <a:ext cx="72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Nous avons tous besoin </a:t>
            </a:r>
            <a:r>
              <a:rPr lang="fr-FR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fr-FR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amour</a:t>
            </a:r>
            <a:endParaRPr lang="fr-FR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31801" y="5087002"/>
            <a:ext cx="68736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Conçus </a:t>
            </a:r>
            <a:r>
              <a:rPr lang="fr-FR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à l’image de Dieu qui est 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amour,</a:t>
            </a:r>
            <a:endParaRPr lang="fr-F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6384" y="5673780"/>
            <a:ext cx="860444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nous </a:t>
            </a:r>
            <a:r>
              <a:rPr lang="fr-F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sommes nés de l’amour, par amour </a:t>
            </a:r>
            <a:r>
              <a:rPr lang="fr-F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et… </a:t>
            </a:r>
            <a:r>
              <a:rPr lang="fr-F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pour l’amour</a:t>
            </a:r>
          </a:p>
          <a:p>
            <a:endParaRPr lang="fr-FR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551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37216" cy="685800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628800"/>
            <a:ext cx="5191224" cy="3675387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331640" y="792619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besoin tel …</a:t>
            </a:r>
            <a:endParaRPr lang="fr-FR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968208" y="5589239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… que </a:t>
            </a:r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personne </a:t>
            </a:r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n’en </a:t>
            </a:r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reçu assez</a:t>
            </a:r>
            <a:endParaRPr lang="fr-FR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32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37216" cy="6858000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210" y="2060848"/>
            <a:ext cx="3196930" cy="2376264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331640" y="792619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Juste assez pour survivre…</a:t>
            </a:r>
            <a:endParaRPr lang="fr-FR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99592" y="486916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…pas assez pour vivre dans la plénitude</a:t>
            </a:r>
            <a:endParaRPr lang="fr-FR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612380" y="5733256"/>
            <a:ext cx="36545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Tous concernés !</a:t>
            </a:r>
            <a:endParaRPr lang="fr-FR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955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37216" cy="685800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331640" y="837093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Dieu veut nous libérer, nous guérir…</a:t>
            </a:r>
            <a:endParaRPr lang="fr-FR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484040" y="5230941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… nous remplir de son Amour</a:t>
            </a:r>
            <a:endParaRPr lang="fr-FR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3" descr="Holiday Cartoons 00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2132856"/>
            <a:ext cx="3096344" cy="2788599"/>
          </a:xfrm>
          <a:prstGeom prst="rect">
            <a:avLst/>
          </a:prstGeom>
          <a:ln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8279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37216" cy="6858000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331640" y="620688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Pour en savoir plus …</a:t>
            </a:r>
            <a:endParaRPr lang="fr-FR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764" y="1700427"/>
            <a:ext cx="3960440" cy="297033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547664" y="5949280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Séminaire « Murs de mon </a:t>
            </a:r>
            <a:r>
              <a:rPr lang="fr-FR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Cœur »</a:t>
            </a:r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27584" y="5040377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… et vivre un cœur à cœur avec Dieu</a:t>
            </a:r>
            <a:endParaRPr lang="fr-FR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12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88</Words>
  <Application>Microsoft Office PowerPoint</Application>
  <PresentationFormat>Affichage à l'écran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rene.agrain@gmail.com</dc:creator>
  <cp:lastModifiedBy>YF66066</cp:lastModifiedBy>
  <cp:revision>10</cp:revision>
  <dcterms:created xsi:type="dcterms:W3CDTF">2015-07-29T07:54:30Z</dcterms:created>
  <dcterms:modified xsi:type="dcterms:W3CDTF">2015-08-17T11:34:56Z</dcterms:modified>
</cp:coreProperties>
</file>